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Biofuels Impact on the Corn Supply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Unit 5, Lesson </a:t>
            </a:r>
            <a:r>
              <a:rPr lang="en-US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Value-add markets, Rural stimulus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Farm </a:t>
            </a:r>
            <a:r>
              <a:rPr lang="en-US" dirty="0"/>
              <a:t>expenditures and employment opportunities </a:t>
            </a:r>
            <a:r>
              <a:rPr lang="en-US" dirty="0" smtClean="0"/>
              <a:t>have increased and are projected to continue due </a:t>
            </a:r>
            <a:r>
              <a:rPr lang="en-US" dirty="0"/>
              <a:t>to additional ethanol production and use. </a:t>
            </a:r>
            <a:endParaRPr lang="en-US" dirty="0" smtClean="0"/>
          </a:p>
          <a:p>
            <a:pPr lvl="1"/>
            <a:r>
              <a:rPr lang="en-US" dirty="0" smtClean="0"/>
              <a:t>Farmers can realize added </a:t>
            </a:r>
            <a:r>
              <a:rPr lang="en-US" dirty="0"/>
              <a:t>benefits of the ethanol industry through ownership of manufacturing plants. </a:t>
            </a:r>
          </a:p>
          <a:p>
            <a:pPr lvl="1"/>
            <a:r>
              <a:rPr lang="en-US" dirty="0"/>
              <a:t>Ethanol production creates domestic markets for corn and adds four to six cents a bushel for each 100 million bushels used. </a:t>
            </a:r>
            <a:endParaRPr lang="en-US" dirty="0" smtClean="0"/>
          </a:p>
          <a:p>
            <a:pPr lvl="1"/>
            <a:r>
              <a:rPr lang="en-US" dirty="0" smtClean="0"/>
              <a:t>Better corn prices </a:t>
            </a:r>
            <a:r>
              <a:rPr lang="en-US" dirty="0"/>
              <a:t>mean less reliance on government subsidy programs and more income and independence for farmers.</a:t>
            </a:r>
          </a:p>
          <a:p>
            <a:pPr lvl="1"/>
            <a:r>
              <a:rPr lang="en-US" dirty="0"/>
              <a:t>Ethanol production will help increase net farm income more than $6.6 billion over the next 15 years.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Value-add markets, Rural stimulus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/>
              <a:t>Ethanol production consumed 5.1 billion bushels </a:t>
            </a:r>
            <a:r>
              <a:rPr lang="en-US" dirty="0" err="1"/>
              <a:t>bushels</a:t>
            </a:r>
            <a:r>
              <a:rPr lang="en-US" dirty="0"/>
              <a:t> of corn in 2014.</a:t>
            </a:r>
          </a:p>
          <a:p>
            <a:pPr lvl="1"/>
            <a:r>
              <a:rPr lang="en-US" dirty="0"/>
              <a:t>Ethanol production uses about 36 percent of the nation’s corn crop.</a:t>
            </a:r>
          </a:p>
          <a:p>
            <a:pPr lvl="1"/>
            <a:r>
              <a:rPr lang="en-US" dirty="0"/>
              <a:t>The partial tax exemption for ethanol blend fuels creates jobs (290,000), stimulates economic activity ($44 billion GDP), and reduces the U.S. trade imbalance.</a:t>
            </a:r>
          </a:p>
        </p:txBody>
      </p:sp>
    </p:spTree>
    <p:extLst>
      <p:ext uri="{BB962C8B-B14F-4D97-AF65-F5344CB8AC3E}">
        <p14:creationId xmlns:p14="http://schemas.microsoft.com/office/powerpoint/2010/main" val="15330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Value-add markets, Rural stimulus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/>
              <a:t>Ethanol production adds more than $8 billion to federal, state, and local tax receipts.</a:t>
            </a:r>
          </a:p>
          <a:p>
            <a:pPr lvl="1"/>
            <a:r>
              <a:rPr lang="en-US" dirty="0"/>
              <a:t>Each 100 million bushel increase in the demand for corn results in a corn price increase of 4 to 6 cents per bushel.</a:t>
            </a:r>
          </a:p>
          <a:p>
            <a:pPr lvl="1"/>
            <a:r>
              <a:rPr lang="en-US" dirty="0"/>
              <a:t>Ethanol can accounts for 14 cents of the value of every bushel of corn marketed by American farmers.</a:t>
            </a:r>
          </a:p>
        </p:txBody>
      </p:sp>
    </p:spTree>
    <p:extLst>
      <p:ext uri="{BB962C8B-B14F-4D97-AF65-F5344CB8AC3E}">
        <p14:creationId xmlns:p14="http://schemas.microsoft.com/office/powerpoint/2010/main" val="7101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" y="-15657"/>
            <a:ext cx="10619232" cy="68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3" y="0"/>
            <a:ext cx="1059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Tortilla Crisis in Mexico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0356"/>
            <a:ext cx="9601196" cy="3318936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Much of the corn used in Mexico is imported from the United States and used to make tortillas. </a:t>
            </a:r>
            <a:endParaRPr lang="en-US" dirty="0" smtClean="0"/>
          </a:p>
          <a:p>
            <a:pPr lvl="1"/>
            <a:r>
              <a:rPr lang="en-US" dirty="0" smtClean="0"/>
              <a:t>Tortillas </a:t>
            </a:r>
            <a:r>
              <a:rPr lang="en-US" dirty="0"/>
              <a:t>have long been an inexpensive, but nutritious staple food for low-income families in Mexico. </a:t>
            </a:r>
            <a:endParaRPr lang="en-US" dirty="0" smtClean="0"/>
          </a:p>
          <a:p>
            <a:pPr lvl="1"/>
            <a:r>
              <a:rPr lang="en-US" dirty="0" smtClean="0"/>
              <a:t>Tortillas </a:t>
            </a:r>
            <a:r>
              <a:rPr lang="en-US" dirty="0"/>
              <a:t>are made from white corn, which is not a type of corn used to produce ethanol.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problem is that </a:t>
            </a:r>
            <a:r>
              <a:rPr lang="en-US" dirty="0" smtClean="0"/>
              <a:t>in 2007 many </a:t>
            </a:r>
            <a:r>
              <a:rPr lang="en-US" dirty="0"/>
              <a:t>farmers </a:t>
            </a:r>
            <a:r>
              <a:rPr lang="en-US" dirty="0" smtClean="0"/>
              <a:t>switched </a:t>
            </a:r>
            <a:r>
              <a:rPr lang="en-US" dirty="0"/>
              <a:t>from white corn to yellow corn (the type used to produce ethanol) because of the high market prices. </a:t>
            </a:r>
            <a:endParaRPr lang="en-US" dirty="0" smtClean="0"/>
          </a:p>
          <a:p>
            <a:pPr lvl="1"/>
            <a:r>
              <a:rPr lang="en-US" dirty="0" smtClean="0"/>
              <a:t>This</a:t>
            </a:r>
            <a:r>
              <a:rPr lang="en-US" dirty="0"/>
              <a:t>, in turn, </a:t>
            </a:r>
            <a:r>
              <a:rPr lang="en-US" dirty="0" smtClean="0"/>
              <a:t>lead </a:t>
            </a:r>
            <a:r>
              <a:rPr lang="en-US" dirty="0"/>
              <a:t>to higher prices of white corn, causing tortilla prices to </a:t>
            </a:r>
            <a:r>
              <a:rPr lang="en-US" dirty="0" smtClean="0"/>
              <a:t>double.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sharp increase in price is making tortillas inaccessible to many families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9" y="59055"/>
            <a:ext cx="1719419" cy="25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982132"/>
            <a:ext cx="7424928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Increase in cost of corn </a:t>
            </a:r>
            <a:r>
              <a:rPr lang="en-US" dirty="0" smtClean="0"/>
              <a:t>can lead to an </a:t>
            </a:r>
            <a:r>
              <a:rPr lang="en-US" dirty="0" smtClean="0"/>
              <a:t>increase cost of corn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0356"/>
            <a:ext cx="9601196" cy="3318936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Corn is used in the feed of cattle, poultry and </a:t>
            </a:r>
            <a:r>
              <a:rPr lang="en-US" dirty="0" smtClean="0"/>
              <a:t>pork. Increased cost </a:t>
            </a:r>
            <a:r>
              <a:rPr lang="en-US" dirty="0"/>
              <a:t>of feeding </a:t>
            </a:r>
            <a:r>
              <a:rPr lang="en-US" dirty="0" smtClean="0"/>
              <a:t>livestock </a:t>
            </a:r>
            <a:r>
              <a:rPr lang="en-US" dirty="0"/>
              <a:t>will lead to an increase in meat costs for meat consumers.</a:t>
            </a:r>
          </a:p>
          <a:p>
            <a:pPr lvl="2"/>
            <a:r>
              <a:rPr lang="en-US" dirty="0"/>
              <a:t>Every 56-pound bushel of corn used in the dry mill ethanol process yields 18 pounds of distiller grains, a good source of energy and protein for livestock and poultry.</a:t>
            </a:r>
          </a:p>
          <a:p>
            <a:pPr lvl="2"/>
            <a:r>
              <a:rPr lang="en-US" dirty="0"/>
              <a:t>A bushel of corn in the wet mill ethanol process creates 13.5 pounds of corn gluten feed and 2.6 pounds of high-protein corn gluten meal, as well as corn oil used in food processing.</a:t>
            </a:r>
          </a:p>
          <a:p>
            <a:pPr lvl="1"/>
            <a:r>
              <a:rPr lang="en-US" dirty="0"/>
              <a:t>Farmers switch over to corn due to increase in </a:t>
            </a:r>
            <a:r>
              <a:rPr lang="en-US" dirty="0" smtClean="0"/>
              <a:t>price. Supply </a:t>
            </a:r>
            <a:r>
              <a:rPr lang="en-US" dirty="0"/>
              <a:t>of other </a:t>
            </a:r>
            <a:r>
              <a:rPr lang="en-US" dirty="0" smtClean="0"/>
              <a:t>crops</a:t>
            </a:r>
            <a:r>
              <a:rPr lang="en-US" dirty="0"/>
              <a:t>, such as soybeans, will decrease </a:t>
            </a:r>
            <a:r>
              <a:rPr lang="en-US" dirty="0" smtClean="0"/>
              <a:t>and increase </a:t>
            </a:r>
            <a:r>
              <a:rPr lang="en-US" dirty="0"/>
              <a:t>the </a:t>
            </a:r>
            <a:r>
              <a:rPr lang="en-US" dirty="0" smtClean="0"/>
              <a:t>costs. This can drive </a:t>
            </a:r>
            <a:r>
              <a:rPr lang="en-US" dirty="0"/>
              <a:t>up consumer prices at the grocery store.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" y="60284"/>
            <a:ext cx="26098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982132"/>
            <a:ext cx="7449312" cy="1303867"/>
          </a:xfrm>
        </p:spPr>
        <p:txBody>
          <a:bodyPr>
            <a:normAutofit/>
          </a:bodyPr>
          <a:lstStyle/>
          <a:p>
            <a:r>
              <a:rPr lang="en-US" smtClean="0"/>
              <a:t>High supply = low 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1696" y="2472154"/>
            <a:ext cx="6949440" cy="37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2436</TotalTime>
  <Words>510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Organic</vt:lpstr>
      <vt:lpstr>Biofuels Impact on the Corn Supply</vt:lpstr>
      <vt:lpstr>Value-add markets, Rural stimulus</vt:lpstr>
      <vt:lpstr>Value-add markets, Rural stimulus</vt:lpstr>
      <vt:lpstr>Value-add markets, Rural stimulus</vt:lpstr>
      <vt:lpstr>PowerPoint Presentation</vt:lpstr>
      <vt:lpstr>PowerPoint Presentation</vt:lpstr>
      <vt:lpstr>The Tortilla Crisis in Mexico</vt:lpstr>
      <vt:lpstr>Increase in cost of corn can lead to an increase cost of corn products</vt:lpstr>
      <vt:lpstr>High supply = low cost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104</cp:revision>
  <cp:lastPrinted>2015-02-23T11:22:58Z</cp:lastPrinted>
  <dcterms:created xsi:type="dcterms:W3CDTF">2015-02-17T22:12:25Z</dcterms:created>
  <dcterms:modified xsi:type="dcterms:W3CDTF">2015-11-17T21:43:44Z</dcterms:modified>
</cp:coreProperties>
</file>